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</p:sldMasterIdLst>
  <p:sldIdLst>
    <p:sldId id="256" r:id="rId3"/>
    <p:sldId id="258" r:id="rId4"/>
    <p:sldId id="268" r:id="rId5"/>
    <p:sldId id="263" r:id="rId6"/>
    <p:sldId id="261" r:id="rId7"/>
    <p:sldId id="259" r:id="rId8"/>
    <p:sldId id="264" r:id="rId9"/>
    <p:sldId id="262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33239E4-5F21-4A9C-9ADC-6B67AC03FD38}" type="datetimeFigureOut">
              <a:rPr lang="ru-RU" smtClean="0"/>
              <a:pPr/>
              <a:t>10.04.2008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A7778A-4865-41C2-B217-BBA2D4310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Mydocs\&#1059;&#1063;&#1045;&#1053;&#1048;&#1050;&#1048;\&#1042;&#1086;&#1081;&#1085;&#1072;\Music\31_3.wav" TargetMode="Externa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Mydocs\&#1059;&#1063;&#1045;&#1053;&#1048;&#1050;&#1048;\&#1042;&#1086;&#1081;&#1085;&#1072;\Music\04_2.wav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D:\Mydocs\&#1059;&#1063;&#1045;&#1053;&#1048;&#1050;&#1048;\&#1042;&#1086;&#1081;&#1085;&#1072;\Music\28_1.wav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Подгорная Ксения Афанасьевна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Материал подготовлен Медведевой Еленой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31_3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857224" y="6072206"/>
            <a:ext cx="304800" cy="3048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Сегодняшний день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Сейчас Ксения Афанасьевна не живёт в селе Дмитриевка, а 2 года назад переехала к своей дочери в город Харьков.</a:t>
            </a:r>
            <a:endParaRPr lang="ru-RU" dirty="0"/>
          </a:p>
        </p:txBody>
      </p:sp>
      <p:pic>
        <p:nvPicPr>
          <p:cNvPr id="4" name="Picture 2" descr="D:\Mydocs\УЧЕНИКИ\8 класс\Медведева\Фото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071810"/>
            <a:ext cx="5643602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Биография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4709160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sz="4400" dirty="0" smtClean="0"/>
              <a:t>Ксения Афанасьевна родилась 17 февраля  1920г. в Поволжье. Там же  закончила 8 классов. Училась в Педагогическом училище</a:t>
            </a:r>
            <a:r>
              <a:rPr lang="ru-RU" sz="3600" dirty="0" smtClean="0"/>
              <a:t>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28802"/>
            <a:ext cx="3857652" cy="43519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   Поработать учителем Ксении Афанасьевне не удалось, потому что началась война.</a:t>
            </a:r>
            <a:endParaRPr lang="ru-RU" sz="3600" dirty="0"/>
          </a:p>
        </p:txBody>
      </p:sp>
      <p:pic>
        <p:nvPicPr>
          <p:cNvPr id="5" name="04_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Picture 4" descr="E:\Война\Экспозиция война\DSC00644.JPG"/>
          <p:cNvPicPr>
            <a:picLocks noChangeAspect="1" noChangeArrowheads="1"/>
          </p:cNvPicPr>
          <p:nvPr/>
        </p:nvPicPr>
        <p:blipFill>
          <a:blip r:embed="rId4" cstate="print"/>
          <a:srcRect b="3509"/>
          <a:stretch>
            <a:fillRect/>
          </a:stretch>
        </p:blipFill>
        <p:spPr bwMode="auto">
          <a:xfrm>
            <a:off x="4357686" y="1928802"/>
            <a:ext cx="4214842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sz="4000" dirty="0" smtClean="0">
                <a:solidFill>
                  <a:schemeClr val="tx1">
                    <a:lumMod val="95000"/>
                  </a:schemeClr>
                </a:solidFill>
              </a:rPr>
              <a:t>В 1942 году её вызвали в Райком Комсомола, чтобы отправить на фронт. 3 января 1943 года попала в действующую армию, в отдельный полк связи. </a:t>
            </a:r>
            <a:br>
              <a:rPr lang="ru-RU" sz="4000" dirty="0" smtClean="0">
                <a:solidFill>
                  <a:schemeClr val="tx1">
                    <a:lumMod val="95000"/>
                  </a:schemeClr>
                </a:solidFill>
              </a:rPr>
            </a:br>
            <a:endParaRPr lang="ru-RU" sz="40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4" name="Picture 2" descr="D:\Mydocs\УЧЕНИКИ\8 класс\Медведева\Фото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214686"/>
            <a:ext cx="4346087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Известия о Победе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857364"/>
            <a:ext cx="5829312" cy="47091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- Был тёплый весенний день, когда мы услышали сообщение о капитуляции фашисткой Германии, нашей радости не было предела. Жители Праги нас встречали очень тепло, дарили цветы, обнимали, благодарили за победу.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4" name="Рисунок 3" descr="denpobedda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357430"/>
            <a:ext cx="2571768" cy="2571768"/>
          </a:xfrm>
          <a:prstGeom prst="rect">
            <a:avLst/>
          </a:prstGeom>
        </p:spPr>
      </p:pic>
      <p:pic>
        <p:nvPicPr>
          <p:cNvPr id="6" name="28_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214546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Награды</a:t>
            </a:r>
            <a:endParaRPr lang="ru-RU" sz="4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229600" cy="49545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Медали «За оборону Кавказа»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«За боевые заслуги»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«За освобождение Праги»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«За взятие Берлина»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«За победу над Германией»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D:\Mydocs\УЧЕНИКИ\Война\рисунки1\Новая страница 9.files\m_pra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000372"/>
            <a:ext cx="928694" cy="1643075"/>
          </a:xfrm>
          <a:prstGeom prst="rect">
            <a:avLst/>
          </a:prstGeom>
          <a:noFill/>
        </p:spPr>
      </p:pic>
      <p:pic>
        <p:nvPicPr>
          <p:cNvPr id="1028" name="Picture 4" descr="D:\Mydocs\УЧЕНИКИ\Война\рисунки1\Новая страница 9.files\m_g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1418" y="4786322"/>
            <a:ext cx="1043216" cy="1643074"/>
          </a:xfrm>
          <a:prstGeom prst="rect">
            <a:avLst/>
          </a:prstGeom>
          <a:noFill/>
        </p:spPr>
      </p:pic>
      <p:pic>
        <p:nvPicPr>
          <p:cNvPr id="1030" name="Picture 6" descr="Медаль &quot;За боевые заслуги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786058"/>
            <a:ext cx="948965" cy="1708137"/>
          </a:xfrm>
          <a:prstGeom prst="rect">
            <a:avLst/>
          </a:prstGeom>
          <a:noFill/>
        </p:spPr>
      </p:pic>
      <p:pic>
        <p:nvPicPr>
          <p:cNvPr id="10" name="Picture 2" descr="Медаль &quot;За оборону Кавказа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1357298"/>
            <a:ext cx="904870" cy="162876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Из воспоминаний Ксении Афанасьевны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«Аппараты, на которых мы принимали и передавали телеграммы, находились в специально оборудованной машине, которая могла остановиться по мере необходимости в любом месте: под деревом, среди поля, в яру».      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Послевоенные годы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709160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solidFill>
                  <a:schemeClr val="tx1">
                    <a:lumMod val="95000"/>
                  </a:schemeClr>
                </a:solidFill>
              </a:rPr>
              <a:t>После войны Ксения Афанасьевна продолжила службу в Австрии. Демобилизовалась в ноябре 1945 года. Вернулась в родную Пензу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Жизнь в Дмитриевке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543296" cy="470916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В 1946 году Ксения Афанасьевна вышла замуж и приехала на родину мужа в Дмитриевку </a:t>
            </a:r>
            <a:r>
              <a:rPr lang="ru-RU" dirty="0" err="1" smtClean="0">
                <a:solidFill>
                  <a:schemeClr val="tx1">
                    <a:lumMod val="95000"/>
                  </a:schemeClr>
                </a:solidFill>
              </a:rPr>
              <a:t>Ракитянского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 района. 26 лет проработала преподавателем иностранного языка в школе.</a:t>
            </a:r>
            <a:endParaRPr lang="ru-RU" dirty="0"/>
          </a:p>
        </p:txBody>
      </p:sp>
      <p:pic>
        <p:nvPicPr>
          <p:cNvPr id="21507" name="Picture 3" descr="D:\Mydocs\УЧЕНИКИ\8 класс\Медведева\Фото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857364"/>
            <a:ext cx="4643470" cy="316386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304</TotalTime>
  <Words>253</Words>
  <Application>Microsoft Office PowerPoint</Application>
  <PresentationFormat>Экран (4:3)</PresentationFormat>
  <Paragraphs>27</Paragraphs>
  <Slides>10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1_Апекс</vt:lpstr>
      <vt:lpstr>Апекс</vt:lpstr>
      <vt:lpstr>Подгорная Ксения Афанасьевна</vt:lpstr>
      <vt:lpstr>Биография </vt:lpstr>
      <vt:lpstr>Слайд 3</vt:lpstr>
      <vt:lpstr>         </vt:lpstr>
      <vt:lpstr>Известия о Победе</vt:lpstr>
      <vt:lpstr>Награды</vt:lpstr>
      <vt:lpstr>Из воспоминаний Ксении Афанасьевны</vt:lpstr>
      <vt:lpstr>Послевоенные годы</vt:lpstr>
      <vt:lpstr>Жизнь в Дмитриевке</vt:lpstr>
      <vt:lpstr>Сегодняшний день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Подгорная Ксения Афанасьевна</dc:title>
  <dc:creator>DD</dc:creator>
  <cp:lastModifiedBy>DD</cp:lastModifiedBy>
  <cp:revision>40</cp:revision>
  <dcterms:created xsi:type="dcterms:W3CDTF">2008-04-04T07:04:33Z</dcterms:created>
  <dcterms:modified xsi:type="dcterms:W3CDTF">2008-04-10T06:53:51Z</dcterms:modified>
</cp:coreProperties>
</file>